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302" r:id="rId6"/>
    <p:sldId id="260" r:id="rId7"/>
    <p:sldId id="304" r:id="rId8"/>
    <p:sldId id="264" r:id="rId9"/>
    <p:sldId id="305" r:id="rId10"/>
    <p:sldId id="316" r:id="rId11"/>
    <p:sldId id="318" r:id="rId12"/>
    <p:sldId id="319" r:id="rId13"/>
    <p:sldId id="306" r:id="rId14"/>
    <p:sldId id="320" r:id="rId15"/>
    <p:sldId id="261" r:id="rId16"/>
    <p:sldId id="280" r:id="rId17"/>
    <p:sldId id="263" r:id="rId18"/>
    <p:sldId id="269" r:id="rId19"/>
    <p:sldId id="265" r:id="rId20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Yifan" initials="ZY" lastIdx="1" clrIdx="0"/>
  <p:cmAuthor id="2" name="HP" initials="H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02T09:22:30.130" idx="2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5047" y="1316148"/>
            <a:ext cx="7022034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微软雅黑" panose="020B0503020204020204" charset="-122"/>
                <a:ea typeface="微软雅黑" panose="020B0503020204020204" charset="-122"/>
              </a:rPr>
              <a:t>LogStore</a:t>
            </a:r>
            <a:endParaRPr lang="en-US" altLang="zh-CN" sz="6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Architecting Log Storage System for Cloud-Native Database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工学院计算机系 计算机科学与技术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汇报人：张倚凡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王凡中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李佳霖     指导老师：唐博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serverU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0" y="430530"/>
            <a:ext cx="4254500" cy="4651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0430" y="949325"/>
            <a:ext cx="703770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bind函数</a:t>
            </a:r>
            <a:endParaRPr lang="zh-CN" altLang="en-US" b="1"/>
          </a:p>
          <a:p>
            <a:r>
              <a:rPr lang="zh-CN" altLang="en-US" sz="1600"/>
              <a:t>#include &lt;sys/types.h&gt;</a:t>
            </a:r>
            <a:endParaRPr lang="zh-CN" altLang="en-US" sz="1600"/>
          </a:p>
          <a:p>
            <a:r>
              <a:rPr lang="zh-CN" altLang="en-US" sz="1600"/>
              <a:t>#include &lt;</a:t>
            </a:r>
            <a:r>
              <a:rPr lang="en-US" altLang="zh-CN" sz="1600">
                <a:sym typeface="+mn-ea"/>
              </a:rPr>
              <a:t>windows</a:t>
            </a:r>
            <a:r>
              <a:rPr lang="zh-CN" altLang="en-US" sz="1600">
                <a:sym typeface="+mn-ea"/>
              </a:rPr>
              <a:t>.h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int bind(int sockfd, const struct sockaddr *addr, socklen_t addrlen);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900430" y="2056130"/>
            <a:ext cx="6330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sockfd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socket文件描述符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addr: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构造出IP地址加端口号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addrlen: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sizeof(addr)长度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返回值：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成功返回0，失败返回-1, 设置errno。将一个 socket 与 socket 地址绑定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0430" y="3819525"/>
            <a:ext cx="703770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listen函数</a:t>
            </a:r>
            <a:endParaRPr lang="zh-CN" altLang="en-US" b="1"/>
          </a:p>
          <a:p>
            <a:r>
              <a:rPr lang="zh-CN" altLang="en-US" sz="1600"/>
              <a:t>#include &lt;</a:t>
            </a:r>
            <a:r>
              <a:rPr lang="en-US" altLang="zh-CN" sz="1600">
                <a:sym typeface="+mn-ea"/>
              </a:rPr>
              <a:t>windows</a:t>
            </a:r>
            <a:r>
              <a:rPr lang="zh-CN" altLang="en-US" sz="1600">
                <a:sym typeface="+mn-ea"/>
              </a:rPr>
              <a:t>.h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int listen( int sockfd, int backlog);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900430" y="4679950"/>
            <a:ext cx="63303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sockfd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参数指定被监听的 socket。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backlog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参数提示内核监听队列的最大长度。监听队列的长度如果超过 backlog，服务器将不受理新的客户连接，客户端也将收到 ECONNREFUSED 错误信息。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serverU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0" y="430530"/>
            <a:ext cx="4254500" cy="4651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0430" y="949325"/>
            <a:ext cx="703770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accept 函数</a:t>
            </a:r>
            <a:endParaRPr lang="zh-CN" altLang="en-US" sz="1600"/>
          </a:p>
          <a:p>
            <a:r>
              <a:rPr lang="zh-CN" altLang="en-US" sz="1600"/>
              <a:t>#include &lt;sys/types.h&gt; 		</a:t>
            </a:r>
            <a:endParaRPr lang="zh-CN" altLang="en-US" sz="1600"/>
          </a:p>
          <a:p>
            <a:r>
              <a:rPr lang="zh-CN" altLang="en-US" sz="1600"/>
              <a:t>#include &lt;</a:t>
            </a:r>
            <a:r>
              <a:rPr lang="en-US" altLang="zh-CN" sz="1600"/>
              <a:t>windows</a:t>
            </a:r>
            <a:r>
              <a:rPr lang="zh-CN" altLang="en-US" sz="1600"/>
              <a:t>.h&gt;</a:t>
            </a:r>
            <a:endParaRPr lang="zh-CN" altLang="en-US" sz="1600"/>
          </a:p>
          <a:p>
            <a:r>
              <a:rPr lang="zh-CN" altLang="en-US" sz="1600"/>
              <a:t>int accept(int sockfd, struct sockaddr *cliaddr, socklen_t *addrlen);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900430" y="2056130"/>
            <a:ext cx="633031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sockfd：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accept() 的参数 sockfd 是先前的监听套接字描述符（暂记为 lfd），而它的返回值是已连接套接字描述符 (暂记为 cfd)。一个服务器通常仅仅创建一个监听套接字，它（ lfd ）在该服务器的生命期内一直存在。内核为每个由服务器进程接受的客户连接创建一个已连接套接字（cfd，对于它的TCP三次握手过程已经完成），之后与客户端之间就通过这个 cfd 通信。当服务器完成对某个给定客户的服务时，相应的已连接套接字就被关闭，accept 失败时返回 -1。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addr：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addr 是一个传出参数，accept() 返回时传出客户端的地址和端口号。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addrlen：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addrlen 是值—结果参数（传入传出参数），传入的是调用者提供的缓冲区 addr 的长度以避免缓冲区溢出问题，传出的是客户端地址结构的实际长度（有可能没有占满调用者提供的缓冲区）。由于 addrlen 是传入传出参数，所以每次调用 accept() 之前应该重新赋初值。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sockfd 参数是执行过 listen 系统调用的监听 socket。cliaddr 参数用来获取被接受连接的远端（客户） socket 地址，该 socket 地址的长度由 addrlen 参数指出。三次握手完成后，服务器就调用 accept() 接受连接，如果服务器调用 accept() 时还没有客户端的连接请求，就阻塞等待直到有客户端连接上来。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97535" y="1028700"/>
            <a:ext cx="10997565" cy="4677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组成部分三：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DBMS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[5][6]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数据库管理系统(DBMS)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[1]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：位于用户与操作系统之间的一层数据管理软件。主要功能：数据定义功能（DDL）；数据组织、存储和管理；数据操纵功能（DML）；数据库的事务管理和运行管理；数据库的建立和维护功能；其他功能。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库：长期存储在计算机内、有组织、可共享的大量的数据的集合。数据库中的数据按照一定的数据模型组织、描述和存储，具有较小的冗余度、较高的数据独立性和易扩展性，并可为各种用户共享。特点：永久存储、有组织、可共享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数据表：在关系型数据库中，数据是以表的形式组织和存放的。表的结构：表由字段与记录共同构成。主键：是表中一个或多个字段的组合，唯一的标识了一条记录。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数据：描述事物的符号记录称为数据。特点：数据和关于数据的解释不可分。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实验中基于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的数据库管理系统，执行操作。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97535" y="1028700"/>
            <a:ext cx="29965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理解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DBMS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文件夹模拟数据库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文件模拟一张数据表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0" y="518795"/>
            <a:ext cx="8020050" cy="575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" y="3227705"/>
            <a:ext cx="3724275" cy="1781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74940" y="3455432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阶段计划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阶段计划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836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90880" y="1157605"/>
            <a:ext cx="92652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1.Connect the main components and debug the system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2.Optimize the vertical and horizontal structure of the system, including the seperation of computing and storage layer, and multi-disk and multi computer storage.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3.Test running the system basiccally with two PCs for storage and multi PCs as client.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4.Test performance before and after optimizing(putting it on cloud).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SG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参考文献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4</a:t>
                </a:r>
                <a:endParaRPr lang="en-US" altLang="zh-SG" sz="3200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836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8315" y="1656715"/>
            <a:ext cx="115227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[1] https://pic2.zhimg.com/v2-7a3e6667ad174f1630f353b8a4ad8852_b.jpg</a:t>
            </a:r>
            <a:endParaRPr 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 https://blog.csdn.net/little_stupid_child/article/details/54708701?locationNum=5&amp;fps=1 </a:t>
            </a:r>
            <a:endParaRPr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 https://blog.csdn.net/laobai1015/article/details/80004504 \par</a:t>
            </a:r>
            <a:endParaRPr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 https://blog.csdn.net/qq_34201858/article/details/104139384 \par</a:t>
            </a:r>
            <a:endParaRPr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 https://blog.csdn.net/TK_wang_/article/details/106899188 \par</a:t>
            </a:r>
            <a:endParaRPr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 Database system concepts, 2020.10, China Machine Press \par</a:t>
            </a:r>
            <a:endParaRPr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665" y="866775"/>
            <a:ext cx="21012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Reference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49320" y="3529330"/>
            <a:ext cx="6149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Thanks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！</a:t>
            </a:r>
            <a:endParaRPr lang="zh-SG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85025" y="1421317"/>
            <a:ext cx="2667233" cy="530492"/>
            <a:chOff x="4299773" y="1452059"/>
            <a:chExt cx="26672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16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研究内容总览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85025" y="2257773"/>
            <a:ext cx="2057633" cy="530492"/>
            <a:chOff x="4299773" y="2134951"/>
            <a:chExt cx="2057633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研究内容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85025" y="3094229"/>
            <a:ext cx="2057633" cy="530492"/>
            <a:chOff x="4299773" y="2817843"/>
            <a:chExt cx="2057633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阶段计划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85025" y="3929605"/>
            <a:ext cx="2057633" cy="530492"/>
            <a:chOff x="4299773" y="3506149"/>
            <a:chExt cx="2057633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SG" sz="2400" b="1" dirty="0">
                  <a:latin typeface="微软雅黑" panose="020B0503020204020204" charset="-122"/>
                  <a:ea typeface="微软雅黑" panose="020B0503020204020204" charset="-122"/>
                </a:rPr>
                <a:t>参考文献</a:t>
              </a:r>
              <a:endParaRPr lang="zh-CN" altLang="zh-SG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40814" r="24779" b="40764"/>
          <a:stretch>
            <a:fillRect/>
          </a:stretch>
        </p:blipFill>
        <p:spPr>
          <a:xfrm>
            <a:off x="10200314" y="6301196"/>
            <a:ext cx="1832081" cy="467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研究内容总览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667233" cy="530492"/>
            <a:chOff x="4299773" y="1452059"/>
            <a:chExt cx="26672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0116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研究内容总览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8275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分布式数据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2185" y="1337945"/>
            <a:ext cx="6916420" cy="46634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3580" y="1400175"/>
            <a:ext cx="3441065" cy="31692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系统功能：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日志系统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分布式储存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上云：计储分离，磁盘管理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主要组成：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 System(Client)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Server(socket,TCP/IP)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center with DBMS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49845" y="6076950"/>
            <a:ext cx="1066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Figure 1</a:t>
            </a:r>
            <a:r>
              <a:rPr lang="en-US" altLang="zh-CN" sz="1000"/>
              <a:t>[1]</a:t>
            </a:r>
            <a:endParaRPr lang="en-US" altLang="zh-CN" sz="100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58702" y="345543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charset="0"/>
                <a:ea typeface="微软雅黑" panose="020B0503020204020204" charset="-122"/>
                <a:sym typeface="+mn-ea"/>
              </a:rPr>
              <a:t>研究内容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56920" y="1079500"/>
            <a:ext cx="1046734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组成部分一：日志系统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[2][3]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日志系统关键：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1.文件操作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2.获取当前时间的字符串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3.变参函数的处理：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va_list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组成要素：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1.文件指针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2.文件状态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3.互斥锁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每个线程在操作之前尝试锁定资源，并且只有成功锁定才能运行，操作完成后解锁。 通过“锁”，资源访问变成了互斥操作，以后就不会再出现时间相关的错误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gStor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67230"/>
            <a:ext cx="12192000" cy="4299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5940" y="1070610"/>
            <a:ext cx="4590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UML of the LogStorage System</a:t>
            </a:r>
            <a:endParaRPr lang="en-US" altLang="zh-CN" sz="280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14680" y="1041400"/>
            <a:ext cx="37668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组成部分二：服务器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[4]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一个C/S模型的服务器与客户端，实现客户端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求执行数据库操作并传递数据，服务端执行数据库操作处理传递的数据。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serverU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75" y="-635"/>
            <a:ext cx="6273165" cy="6858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4680" y="2856865"/>
            <a:ext cx="3014345" cy="3291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对于server端，代码编写步骤如下：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socket（）建立套接字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bind ()   绑定 IP 端口号 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listen（）指定最大同时发起连接数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accept () 阻塞等待客户端发起连接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write（）给客户端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close（）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对于client端，代码编写步骤如下：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socket（）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bind（）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connect（）发起连接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write（）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close（）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57633" cy="530492"/>
            <a:chOff x="4299773" y="1452059"/>
            <a:chExt cx="20576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研究内容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1796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serverU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0" y="430530"/>
            <a:ext cx="4254500" cy="4651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0430" y="949325"/>
            <a:ext cx="530161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socket函数</a:t>
            </a:r>
            <a:endParaRPr lang="zh-CN" altLang="en-US" b="1"/>
          </a:p>
          <a:p>
            <a:r>
              <a:rPr lang="zh-CN" altLang="en-US" sz="1600"/>
              <a:t>#include &lt;sys/types.h&gt;</a:t>
            </a:r>
            <a:endParaRPr lang="zh-CN" altLang="en-US" sz="1600"/>
          </a:p>
          <a:p>
            <a:r>
              <a:rPr lang="zh-CN" altLang="en-US" sz="1600"/>
              <a:t>#include &lt;</a:t>
            </a:r>
            <a:r>
              <a:rPr lang="en-US" altLang="zh-CN" sz="1600">
                <a:sym typeface="+mn-ea"/>
              </a:rPr>
              <a:t>windows</a:t>
            </a:r>
            <a:r>
              <a:rPr lang="zh-CN" altLang="en-US" sz="1600">
                <a:sym typeface="+mn-ea"/>
              </a:rPr>
              <a:t>.h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int socket (int domain, int type,int protocol</a:t>
            </a:r>
            <a:r>
              <a:rPr lang="en-US" altLang="zh-CN" sz="1600"/>
              <a:t>);</a:t>
            </a:r>
            <a:endParaRPr lang="en-US" altLang="zh-CN" sz="1600"/>
          </a:p>
        </p:txBody>
      </p:sp>
      <p:sp>
        <p:nvSpPr>
          <p:cNvPr id="6" name="文本框 5"/>
          <p:cNvSpPr txBox="1"/>
          <p:nvPr/>
        </p:nvSpPr>
        <p:spPr>
          <a:xfrm>
            <a:off x="900430" y="2056130"/>
            <a:ext cx="63303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domain: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AF_INET 这是大多数用来产生socket的协议，使用TCP或UDP来传输，用IPv4的地址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AF_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AF_UNIX 本地协议，使用在Unix和Linux系统上，一般都是当客户端和服务器在同一台及其上的时候使用。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type: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SOCK_STREAM 这个协议是按照顺序的、可靠的、数据完整的基于字节流的连接。这是一个使用最多的socket类型，这个socket是使用TCP来进行传输。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SOCK_DGRAM 这个协议是无连接的、固定长度的传输调用。该协议是不可靠的，使用UDP来进行它的连接。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SOCK_SEQPACKET该协议是双线路的、可靠的连接，发送固定长度的数据包进行传输。必须把这个包完整的接受才能进行读取。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SOCK_RAW socket类型提供单一的网络访问，这个socket类型使用ICMP公共协议。（ping、traceroute使用该协议）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SOCK_RDM 这个类型是很少使用的，在大部分的操作系统上没有实现，它是提供给数据链路层使用，不保证数据包的顺序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protocol: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传0 表示使用默认协议返回值：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成功：返回指向新创建的socket的文件描述符，失败：返回-1，设置errno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3764</Words>
  <Application>WPS 演示</Application>
  <PresentationFormat>宽屏</PresentationFormat>
  <Paragraphs>226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黑体</vt:lpstr>
      <vt:lpstr>Calibri Light</vt:lpstr>
      <vt:lpstr>Calibri</vt:lpstr>
      <vt:lpstr>Arial Unicode MS</vt:lpstr>
      <vt:lpstr>等线 Light</vt:lpstr>
      <vt:lpstr>等线</vt:lpstr>
      <vt:lpstr>华文彩云</vt:lpstr>
      <vt:lpstr>华文楷体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Alice*Gram</cp:lastModifiedBy>
  <cp:revision>55</cp:revision>
  <dcterms:created xsi:type="dcterms:W3CDTF">2021-10-27T16:50:00Z</dcterms:created>
  <dcterms:modified xsi:type="dcterms:W3CDTF">2021-12-02T02:35:42Z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2052-11.1.0.10524</vt:lpwstr>
  </property>
  <property fmtid="{D5CDD505-2E9C-101B-9397-08002B2CF9AE}" pid="3" name="ICV">
    <vt:lpwstr>9DA2C49E17964328A45D20C774F8F297</vt:lpwstr>
  </property>
</Properties>
</file>